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365" r:id="rId5"/>
    <p:sldId id="366" r:id="rId6"/>
    <p:sldId id="261" r:id="rId7"/>
    <p:sldId id="360" r:id="rId8"/>
    <p:sldId id="362" r:id="rId9"/>
    <p:sldId id="361" r:id="rId10"/>
    <p:sldId id="364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8/2/2022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8/2/2022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E7E4-22B8-4563-90A9-82C2F2E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970476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D668-2187-49D6-94E7-BD02742A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fld id="{18D9E8F6-4D81-4B3A-BC45-BBA4A1C9BD0F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F5D45-ED52-47C3-9243-A1D3EB52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C4EA-A078-49A4-87BA-F66FC7D1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03634"/>
                </a:solidFill>
              </a:defRPr>
            </a:lvl1pPr>
          </a:lstStyle>
          <a:p>
            <a:fld id="{E505F7C3-4860-4DB0-A451-57EE24F2F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A7D016-7F3E-42AE-8E88-2831840D063A}"/>
              </a:ext>
            </a:extLst>
          </p:cNvPr>
          <p:cNvSpPr/>
          <p:nvPr userDrawn="1"/>
        </p:nvSpPr>
        <p:spPr>
          <a:xfrm>
            <a:off x="45125" y="-241"/>
            <a:ext cx="12146875" cy="1796838"/>
          </a:xfrm>
          <a:custGeom>
            <a:avLst/>
            <a:gdLst>
              <a:gd name="connsiteX0" fmla="*/ 0 w 12146874"/>
              <a:gd name="connsiteY0" fmla="*/ 0 h 1796838"/>
              <a:gd name="connsiteX1" fmla="*/ 12146874 w 12146874"/>
              <a:gd name="connsiteY1" fmla="*/ 0 h 1796838"/>
              <a:gd name="connsiteX2" fmla="*/ 12146874 w 12146874"/>
              <a:gd name="connsiteY2" fmla="*/ 1649741 h 1796838"/>
              <a:gd name="connsiteX3" fmla="*/ 11831094 w 12146874"/>
              <a:gd name="connsiteY3" fmla="*/ 1685569 h 1796838"/>
              <a:gd name="connsiteX4" fmla="*/ 9339861 w 12146874"/>
              <a:gd name="connsiteY4" fmla="*/ 1796838 h 1796838"/>
              <a:gd name="connsiteX5" fmla="*/ 387845 w 12146874"/>
              <a:gd name="connsiteY5" fmla="*/ 170064 h 17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46874" h="1796838">
                <a:moveTo>
                  <a:pt x="0" y="0"/>
                </a:moveTo>
                <a:lnTo>
                  <a:pt x="12146874" y="0"/>
                </a:lnTo>
                <a:lnTo>
                  <a:pt x="12146874" y="1649741"/>
                </a:lnTo>
                <a:lnTo>
                  <a:pt x="11831094" y="1685569"/>
                </a:lnTo>
                <a:cubicBezTo>
                  <a:pt x="11022500" y="1758683"/>
                  <a:pt x="10189983" y="1796838"/>
                  <a:pt x="9339861" y="1796838"/>
                </a:cubicBezTo>
                <a:cubicBezTo>
                  <a:pt x="5939378" y="1796838"/>
                  <a:pt x="2820568" y="1186345"/>
                  <a:pt x="387845" y="170064"/>
                </a:cubicBezTo>
                <a:close/>
              </a:path>
            </a:pathLst>
          </a:custGeom>
          <a:solidFill>
            <a:srgbClr val="259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D38FA49-F54C-46BB-8304-6FA01A5FB09B}"/>
              </a:ext>
            </a:extLst>
          </p:cNvPr>
          <p:cNvSpPr/>
          <p:nvPr userDrawn="1"/>
        </p:nvSpPr>
        <p:spPr>
          <a:xfrm>
            <a:off x="4" y="60425"/>
            <a:ext cx="4395933" cy="1439984"/>
          </a:xfrm>
          <a:custGeom>
            <a:avLst/>
            <a:gdLst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0" fmla="*/ 0 w 1467716"/>
              <a:gd name="connsiteY0" fmla="*/ 0 h 943303"/>
              <a:gd name="connsiteX1" fmla="*/ 167092 w 1467716"/>
              <a:gd name="connsiteY1" fmla="*/ 151863 h 943303"/>
              <a:gd name="connsiteX2" fmla="*/ 1402948 w 1467716"/>
              <a:gd name="connsiteY2" fmla="*/ 860884 h 943303"/>
              <a:gd name="connsiteX3" fmla="*/ 1467716 w 1467716"/>
              <a:gd name="connsiteY3" fmla="*/ 882799 h 943303"/>
              <a:gd name="connsiteX4" fmla="*/ 1426853 w 1467716"/>
              <a:gd name="connsiteY4" fmla="*/ 890097 h 943303"/>
              <a:gd name="connsiteX5" fmla="*/ 723619 w 1467716"/>
              <a:gd name="connsiteY5" fmla="*/ 943303 h 943303"/>
              <a:gd name="connsiteX6" fmla="*/ 20386 w 1467716"/>
              <a:gd name="connsiteY6" fmla="*/ 890097 h 943303"/>
              <a:gd name="connsiteX7" fmla="*/ 0 w 1467716"/>
              <a:gd name="connsiteY7" fmla="*/ 886456 h 943303"/>
              <a:gd name="connsiteX8" fmla="*/ 0 w 1467716"/>
              <a:gd name="connsiteY8" fmla="*/ 0 h 943303"/>
              <a:gd name="connsiteX0" fmla="*/ 0 w 1468512"/>
              <a:gd name="connsiteY0" fmla="*/ 0 h 943303"/>
              <a:gd name="connsiteX1" fmla="*/ 167092 w 1468512"/>
              <a:gd name="connsiteY1" fmla="*/ 151863 h 943303"/>
              <a:gd name="connsiteX2" fmla="*/ 1402948 w 1468512"/>
              <a:gd name="connsiteY2" fmla="*/ 860884 h 943303"/>
              <a:gd name="connsiteX3" fmla="*/ 1468512 w 1468512"/>
              <a:gd name="connsiteY3" fmla="*/ 884359 h 943303"/>
              <a:gd name="connsiteX4" fmla="*/ 1426853 w 1468512"/>
              <a:gd name="connsiteY4" fmla="*/ 890097 h 943303"/>
              <a:gd name="connsiteX5" fmla="*/ 723619 w 1468512"/>
              <a:gd name="connsiteY5" fmla="*/ 943303 h 943303"/>
              <a:gd name="connsiteX6" fmla="*/ 20386 w 1468512"/>
              <a:gd name="connsiteY6" fmla="*/ 890097 h 943303"/>
              <a:gd name="connsiteX7" fmla="*/ 0 w 1468512"/>
              <a:gd name="connsiteY7" fmla="*/ 886456 h 943303"/>
              <a:gd name="connsiteX8" fmla="*/ 0 w 1468512"/>
              <a:gd name="connsiteY8" fmla="*/ 0 h 94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512" h="943303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49585" y="694885"/>
                  <a:pt x="1402948" y="860884"/>
                </a:cubicBezTo>
                <a:lnTo>
                  <a:pt x="1468512" y="884359"/>
                </a:lnTo>
                <a:lnTo>
                  <a:pt x="1426853" y="890097"/>
                </a:lnTo>
                <a:cubicBezTo>
                  <a:pt x="1197556" y="925132"/>
                  <a:pt x="962710" y="943303"/>
                  <a:pt x="723619" y="943303"/>
                </a:cubicBezTo>
                <a:cubicBezTo>
                  <a:pt x="484529" y="943303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solidFill>
            <a:srgbClr val="403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3A9CD-3B45-484B-BD1B-18EDBCB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0"/>
            <a:ext cx="11353800" cy="1325563"/>
          </a:xfrm>
        </p:spPr>
        <p:txBody>
          <a:bodyPr rIns="365760"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0333142-6414-40B5-BB7E-DF934194E3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047997" y="1018600"/>
            <a:ext cx="9144000" cy="714499"/>
          </a:xfrm>
        </p:spPr>
        <p:txBody>
          <a:bodyPr rIns="365760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928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8/2/2022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344" y="251620"/>
            <a:ext cx="4677072" cy="1271736"/>
          </a:xfrm>
        </p:spPr>
        <p:txBody>
          <a:bodyPr>
            <a:normAutofit/>
          </a:bodyPr>
          <a:lstStyle/>
          <a:p>
            <a:r>
              <a:rPr lang="en-US" sz="3600" dirty="0"/>
              <a:t>THE UNCIRCUMCISED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9" y="5181600"/>
            <a:ext cx="4677071" cy="12717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WAILING WOMEN TRAINING </a:t>
            </a:r>
          </a:p>
          <a:p>
            <a:r>
              <a:rPr lang="en-US" dirty="0"/>
              <a:t>AUGUST 2 2022</a:t>
            </a:r>
          </a:p>
          <a:p>
            <a:r>
              <a:rPr lang="en-US" dirty="0"/>
              <a:t>TRAINING MANUAL VOL 3 CHAPTERS 4-5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384" y="4077072"/>
            <a:ext cx="2628900" cy="2537500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  <a:cs typeface="Arial" panose="020B0604020202020204" pitchFamily="34" charset="0"/>
              </a:rPr>
              <a:t>USING THE RIGHT WORDS IN THE COURTS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HOS 14:1-2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19936" y="3220773"/>
            <a:ext cx="4554039" cy="342363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CONFESS OUR SINS, THIS IS THE SACRIFICE OF OUR LIPS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JOHN 1:19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WORDS SET THE COURT IN MOTION- THE WORDS OF THE TESTIMONY.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0"/>
            <a:ext cx="10081120" cy="27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620688"/>
            <a:ext cx="10363200" cy="1362075"/>
          </a:xfrm>
        </p:spPr>
        <p:txBody>
          <a:bodyPr/>
          <a:lstStyle/>
          <a:p>
            <a:r>
              <a:rPr lang="en-US" dirty="0"/>
              <a:t>CLEANSING THE BLOOD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3512" y="2420888"/>
            <a:ext cx="80079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aseline="30000" dirty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 </a:t>
            </a:r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And he answered and </a:t>
            </a:r>
            <a:r>
              <a:rPr lang="en-US" sz="3200" dirty="0" err="1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spake</a:t>
            </a:r>
            <a:r>
              <a:rPr lang="en-US" sz="3200" dirty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unto those that stood before him, saying, Take away the filthy garments from him. And unto him he said, Behold, I have caused thine iniquity to pass from thee, and I will clothe thee with change of raiment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Zechariah 3:4</a:t>
            </a:r>
          </a:p>
        </p:txBody>
      </p:sp>
    </p:spTree>
    <p:extLst>
      <p:ext uri="{BB962C8B-B14F-4D97-AF65-F5344CB8AC3E}">
        <p14:creationId xmlns:p14="http://schemas.microsoft.com/office/powerpoint/2010/main" val="18748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SECRETS TO CLEANSING THE BLOOD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1527955"/>
            <a:ext cx="10173835" cy="1250272"/>
          </a:xfrm>
        </p:spPr>
        <p:txBody>
          <a:bodyPr>
            <a:noAutofit/>
          </a:bodyPr>
          <a:lstStyle/>
          <a:p>
            <a:r>
              <a:rPr lang="en-US" sz="2667" dirty="0">
                <a:solidFill>
                  <a:srgbClr val="00B050"/>
                </a:solidFill>
                <a:latin typeface="Arial Rounded MT Bold" panose="020F0704030504030204" pitchFamily="34" charset="0"/>
              </a:rPr>
              <a:t>1.ALL OUR SINS AND TRANSGRESSIONS WERE DEALT WITH ON  THE CROSS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2590799"/>
            <a:ext cx="5532040" cy="3810033"/>
          </a:xfrm>
          <a:ln w="38100">
            <a:solidFill>
              <a:srgbClr val="FF8225"/>
            </a:solidFill>
          </a:ln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aseline="30000" dirty="0"/>
              <a:t> 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Blotting out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HANDWRITING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of </a:t>
            </a: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ORDINANCES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that was against us, which was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CONTRARY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to us, and took it out of the way, nailing it to his cross</a:t>
            </a:r>
            <a:r>
              <a:rPr lang="en-US" dirty="0"/>
              <a:t>;- </a:t>
            </a:r>
          </a:p>
          <a:p>
            <a:pPr marL="0" indent="0" algn="l">
              <a:buNone/>
            </a:pPr>
            <a:r>
              <a:rPr lang="en-US" dirty="0"/>
              <a:t>Colossians 2:14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HANDWRITING-  hand written law</a:t>
            </a:r>
          </a:p>
          <a:p>
            <a:pPr algn="l"/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ORDINANCES- Law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CONTRARY- covert or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HIDDEN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SECRETS TO CLEANSING THE BLOOD LINE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364" y="1787236"/>
            <a:ext cx="11438109" cy="751509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FINISHED works is imperative to winning in the courts and revoking curses-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BLOOD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64" y="2743981"/>
            <a:ext cx="5386917" cy="1837148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But he WAS pierced for our transgressions, he WAS crushed for our iniquities; the punishment that brought us peace WAS on him, and by his wounds we ARE healed.</a:t>
            </a:r>
            <a:r>
              <a:rPr lang="en-US" dirty="0"/>
              <a:t>- Is:53-5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1728457"/>
          </a:xfrm>
          <a:ln w="57150">
            <a:solidFill>
              <a:srgbClr val="CC3399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 Jesus the mediator of a new covenant, and to the sprinkled blood that speaks a better word than the blood of Abel</a:t>
            </a:r>
            <a:r>
              <a:rPr lang="en-US" dirty="0"/>
              <a:t>.-</a:t>
            </a:r>
            <a:r>
              <a:rPr lang="en-US" dirty="0" err="1"/>
              <a:t>Heb</a:t>
            </a:r>
            <a:r>
              <a:rPr lang="en-US" dirty="0"/>
              <a:t> 12:24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5D4D4-586B-9A1A-EDF2-F9D4C38F503F}"/>
              </a:ext>
            </a:extLst>
          </p:cNvPr>
          <p:cNvSpPr/>
          <p:nvPr/>
        </p:nvSpPr>
        <p:spPr>
          <a:xfrm>
            <a:off x="1343472" y="5301208"/>
            <a:ext cx="8208912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8E449-DD56-C75D-C1E7-95DBEC69841C}"/>
              </a:ext>
            </a:extLst>
          </p:cNvPr>
          <p:cNvSpPr txBox="1"/>
          <p:nvPr/>
        </p:nvSpPr>
        <p:spPr>
          <a:xfrm>
            <a:off x="1487488" y="536013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When we repent, we come into agreement with the Blood with the Cross and the transgressions, sins and iniquity nailed to it.</a:t>
            </a:r>
            <a:endParaRPr lang="en-BB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SECRETS TO CLEANSING THE BLOOD LINE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8" y="2148364"/>
            <a:ext cx="10561761" cy="6397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2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BLOOD LINES  GO BACK TO ADAM AND EVE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986045"/>
            <a:ext cx="10196945" cy="181110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I, the </a:t>
            </a:r>
            <a:r>
              <a:rPr lang="en-US" cap="small" dirty="0"/>
              <a:t>Lord</a:t>
            </a:r>
            <a:r>
              <a:rPr lang="en-US" dirty="0"/>
              <a:t> your God, am a jealous God, </a:t>
            </a:r>
            <a:r>
              <a:rPr lang="en-US" dirty="0">
                <a:solidFill>
                  <a:srgbClr val="FF2549"/>
                </a:solidFill>
              </a:rPr>
              <a:t>PUNISHING</a:t>
            </a:r>
            <a:r>
              <a:rPr lang="en-US" dirty="0"/>
              <a:t> the children for the </a:t>
            </a:r>
            <a:r>
              <a:rPr lang="en-US" b="1" dirty="0">
                <a:solidFill>
                  <a:srgbClr val="00B0F0"/>
                </a:solidFill>
              </a:rPr>
              <a:t>SIN OF THE PARENTS </a:t>
            </a:r>
            <a:r>
              <a:rPr lang="en-US" dirty="0"/>
              <a:t>to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THIRD AND FOURTH GENERATION </a:t>
            </a:r>
            <a:r>
              <a:rPr lang="en-US" dirty="0"/>
              <a:t>of those who hate me, </a:t>
            </a:r>
            <a:r>
              <a:rPr lang="en-US" baseline="30000" dirty="0"/>
              <a:t>6 </a:t>
            </a:r>
            <a:r>
              <a:rPr lang="en-US" dirty="0"/>
              <a:t>but showing love to a thousand generations of those who love me and keep my commandments. Exodus 20:5</a:t>
            </a:r>
          </a:p>
        </p:txBody>
      </p:sp>
    </p:spTree>
    <p:extLst>
      <p:ext uri="{BB962C8B-B14F-4D97-AF65-F5344CB8AC3E}">
        <p14:creationId xmlns:p14="http://schemas.microsoft.com/office/powerpoint/2010/main" val="32612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SECRETS TO CLEANSING THE BLOOD LINE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148364"/>
            <a:ext cx="10603325" cy="639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82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INVESTIGATE WHAT WE CAN IN THE NATURAL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788127"/>
            <a:ext cx="9952161" cy="1720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 surely your blood of your lives will I require; at the hand of every beast will I require it, and at the hand of man; at the hand of every man's brother will I require the life of man.</a:t>
            </a:r>
            <a:r>
              <a:rPr lang="en-US" baseline="30000" dirty="0"/>
              <a:t>6 </a:t>
            </a:r>
            <a:r>
              <a:rPr lang="en-US" dirty="0"/>
              <a:t>Whoso </a:t>
            </a:r>
            <a:r>
              <a:rPr lang="en-US" dirty="0" err="1"/>
              <a:t>sheddeth</a:t>
            </a:r>
            <a:r>
              <a:rPr lang="en-US" dirty="0"/>
              <a:t> man's blood, </a:t>
            </a:r>
            <a:r>
              <a:rPr lang="en-US" u="sng" dirty="0"/>
              <a:t>by man shall his blood be shed</a:t>
            </a:r>
            <a:r>
              <a:rPr lang="en-US" dirty="0"/>
              <a:t>: for in the image of God made he man.- Gen 9 1-6</a:t>
            </a:r>
          </a:p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890D8-33F3-BFE7-3F51-2B75B5F61217}"/>
              </a:ext>
            </a:extLst>
          </p:cNvPr>
          <p:cNvSpPr txBox="1"/>
          <p:nvPr/>
        </p:nvSpPr>
        <p:spPr>
          <a:xfrm>
            <a:off x="1559496" y="501317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 you investigate  the generations you will discover patterns</a:t>
            </a:r>
            <a:endParaRPr lang="en-BB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SECRETS TO CLEANSING THE BLOOD LINE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148364"/>
            <a:ext cx="11102088" cy="639763"/>
          </a:xfrm>
        </p:spPr>
        <p:txBody>
          <a:bodyPr>
            <a:noAutofit/>
          </a:bodyPr>
          <a:lstStyle/>
          <a:p>
            <a:pPr algn="l"/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ASK GOD FOR SUPERNATURAL KNOWLEDGE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5560" y="2924944"/>
            <a:ext cx="5386917" cy="2051927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/>
              <a:t>VISIONS</a:t>
            </a:r>
          </a:p>
          <a:p>
            <a:pPr algn="l"/>
            <a:r>
              <a:rPr lang="en-US" sz="3600" dirty="0"/>
              <a:t>DREAMS</a:t>
            </a:r>
          </a:p>
          <a:p>
            <a:pPr algn="l"/>
            <a:r>
              <a:rPr lang="en-US" sz="3600" dirty="0"/>
              <a:t>PROPHESIES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22568-6797-D2E0-232B-446552D2E7EA}"/>
              </a:ext>
            </a:extLst>
          </p:cNvPr>
          <p:cNvSpPr txBox="1"/>
          <p:nvPr/>
        </p:nvSpPr>
        <p:spPr>
          <a:xfrm>
            <a:off x="1847528" y="56612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 we ask God, he will reveal  hidden issues in our bloodline</a:t>
            </a:r>
            <a:endParaRPr lang="en-BB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SECRETS TO CLEANSING THE BLOOD LINE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057" y="2148364"/>
            <a:ext cx="10795404" cy="6397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CONNECT WITH SEERS OR PROPHETS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3730" y="2788127"/>
            <a:ext cx="5386917" cy="3035059"/>
          </a:xfrm>
        </p:spPr>
        <p:txBody>
          <a:bodyPr/>
          <a:lstStyle/>
          <a:p>
            <a:pPr algn="l"/>
            <a:r>
              <a:rPr lang="en-US" dirty="0"/>
              <a:t>Ask God to provide those with true gifts</a:t>
            </a:r>
          </a:p>
        </p:txBody>
      </p:sp>
    </p:spTree>
    <p:extLst>
      <p:ext uri="{BB962C8B-B14F-4D97-AF65-F5344CB8AC3E}">
        <p14:creationId xmlns:p14="http://schemas.microsoft.com/office/powerpoint/2010/main" val="36113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COLOSSIANS 2:12-15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4821" y="1813214"/>
            <a:ext cx="7328609" cy="3762031"/>
          </a:xfrm>
        </p:spPr>
        <p:txBody>
          <a:bodyPr>
            <a:normAutofit/>
          </a:bodyPr>
          <a:lstStyle/>
          <a:p>
            <a:r>
              <a:rPr lang="en-US" baseline="30000" dirty="0"/>
              <a:t>13 </a:t>
            </a:r>
            <a:r>
              <a:rPr lang="en-US" dirty="0"/>
              <a:t>When you were dead in your sins and in the UNCIRCUMCISION of your flesh, God made you</a:t>
            </a:r>
            <a:r>
              <a:rPr lang="en-US" baseline="30000" dirty="0"/>
              <a:t> </a:t>
            </a:r>
            <a:r>
              <a:rPr lang="en-US" dirty="0"/>
              <a:t>alive with Christ. He forgave us all our sins, </a:t>
            </a:r>
            <a:r>
              <a:rPr lang="en-US" baseline="30000" dirty="0"/>
              <a:t>14 </a:t>
            </a:r>
            <a:r>
              <a:rPr lang="en-US" dirty="0"/>
              <a:t>having canceled the charge of our legal indebtedness, which stood against us and condemned us; he has taken it away, nailing it to the cross. </a:t>
            </a:r>
            <a:r>
              <a:rPr lang="en-US" baseline="30000" dirty="0"/>
              <a:t>15 </a:t>
            </a:r>
            <a:r>
              <a:rPr lang="en-US" dirty="0"/>
              <a:t>And having disarmed the powers and authorities, he made a public spectacle of them, triumphing over them by the cross.</a:t>
            </a:r>
          </a:p>
        </p:txBody>
      </p:sp>
    </p:spTree>
    <p:extLst>
      <p:ext uri="{BB962C8B-B14F-4D97-AF65-F5344CB8AC3E}">
        <p14:creationId xmlns:p14="http://schemas.microsoft.com/office/powerpoint/2010/main" val="23710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BIBLIOGRAPHY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560" y="1988840"/>
            <a:ext cx="7356764" cy="4031873"/>
          </a:xfrm>
          <a:prstGeom prst="rect">
            <a:avLst/>
          </a:prstGeom>
          <a:noFill/>
          <a:ln w="57150">
            <a:solidFill>
              <a:srgbClr val="6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Henderson, Robert (2014) – Operating in the Courts of Heaven                          (Robert Henderson Ministries)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Henderson, Robert (2016)- Unlocking Destinies form the Courts of Heaven     (Robert Henderson Ministries)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UNCIRCUMCISED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OPPOSES GOD</a:t>
            </a:r>
          </a:p>
          <a:p>
            <a:r>
              <a:rPr lang="en-US" sz="3200" dirty="0">
                <a:solidFill>
                  <a:srgbClr val="002060"/>
                </a:solidFill>
              </a:rPr>
              <a:t>SPEAKS EVIL OF OTHER PEOPLE</a:t>
            </a:r>
          </a:p>
          <a:p>
            <a:r>
              <a:rPr lang="en-US" sz="3200" dirty="0">
                <a:solidFill>
                  <a:srgbClr val="002060"/>
                </a:solidFill>
              </a:rPr>
              <a:t>ENJOYS THE COMPANY OF SINNERS</a:t>
            </a:r>
          </a:p>
          <a:p>
            <a:r>
              <a:rPr lang="en-US" sz="3200" dirty="0">
                <a:solidFill>
                  <a:srgbClr val="002060"/>
                </a:solidFill>
              </a:rPr>
              <a:t>RATIONALES OFFENCE</a:t>
            </a:r>
          </a:p>
          <a:p>
            <a:r>
              <a:rPr lang="en-US" sz="3200" dirty="0">
                <a:solidFill>
                  <a:srgbClr val="002060"/>
                </a:solidFill>
              </a:rPr>
              <a:t>CANNOT SINCERELY REPENT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THE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400" y="1831324"/>
            <a:ext cx="4800600" cy="189140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 STONY HEART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TROUBLED HEART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HARDENED HEART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7732370"/>
              </p:ext>
            </p:extLst>
          </p:nvPr>
        </p:nvGraphicFramePr>
        <p:xfrm>
          <a:off x="5303912" y="1825623"/>
          <a:ext cx="6624736" cy="3433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2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STONY HEART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Troubled Heart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Hardened Heart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EZEKIEL 11:19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14:1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Hebrews 3:15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Hardened to sin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of Fear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repent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Attracts judgement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674018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9005051"/>
                  </a:ext>
                </a:extLst>
              </a:tr>
            </a:tbl>
          </a:graphicData>
        </a:graphic>
      </p:graphicFrame>
      <p:pic>
        <p:nvPicPr>
          <p:cNvPr id="1026" name="Picture 2" descr="Image result for images of a stony heart">
            <a:extLst>
              <a:ext uri="{FF2B5EF4-FFF2-40B4-BE49-F238E27FC236}">
                <a16:creationId xmlns:a16="http://schemas.microsoft.com/office/drawing/2014/main" id="{55CE8385-5FEC-FD6E-1096-8DCF971E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88" y="5539580"/>
            <a:ext cx="16287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mages of a troubled heart">
            <a:extLst>
              <a:ext uri="{FF2B5EF4-FFF2-40B4-BE49-F238E27FC236}">
                <a16:creationId xmlns:a16="http://schemas.microsoft.com/office/drawing/2014/main" id="{8E9968B5-347E-5BA3-12E8-0BF9A3FDE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5485270"/>
            <a:ext cx="1368152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mages of a hardened heart">
            <a:extLst>
              <a:ext uri="{FF2B5EF4-FFF2-40B4-BE49-F238E27FC236}">
                <a16:creationId xmlns:a16="http://schemas.microsoft.com/office/drawing/2014/main" id="{E6BBA947-1A56-1401-A39A-98882285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445224"/>
            <a:ext cx="16954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THE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400" y="1831324"/>
            <a:ext cx="4800600" cy="1891408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A PROUD HEART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A WAVERING  HEART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AN UNFORGIVING HEART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0987265"/>
              </p:ext>
            </p:extLst>
          </p:nvPr>
        </p:nvGraphicFramePr>
        <p:xfrm>
          <a:off x="5303912" y="1825623"/>
          <a:ext cx="6624736" cy="3911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2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Proud Heart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Wavering Heart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Unforgiving Heart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Peter 5 5-6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 1</a:t>
                      </a:r>
                    </a:p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Luke 6:37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disdain for God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of Doubt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Holds Grudges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not receive definite answers to prayers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Keeps a detailed record of wrongs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674018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9005051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742052E7-8113-3E08-66C9-91C1AAA4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00" y="5812267"/>
            <a:ext cx="1686491" cy="9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BBA6A-5E1F-4EEA-8949-C920B9C75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196" y="5812267"/>
            <a:ext cx="1512168" cy="1045733"/>
          </a:xfrm>
          <a:prstGeom prst="rect">
            <a:avLst/>
          </a:prstGeom>
        </p:spPr>
      </p:pic>
      <p:pic>
        <p:nvPicPr>
          <p:cNvPr id="2056" name="Picture 8" descr="The Dangers of an Unforgiving Heart">
            <a:extLst>
              <a:ext uri="{FF2B5EF4-FFF2-40B4-BE49-F238E27FC236}">
                <a16:creationId xmlns:a16="http://schemas.microsoft.com/office/drawing/2014/main" id="{8DFCC7B7-E4E8-43DB-3DD4-35797FF9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5737065"/>
            <a:ext cx="2223667" cy="12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6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THE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352" y="1822446"/>
            <a:ext cx="4536504" cy="189140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A SINFUL AND REPROBATE HEART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AN ANGRY  HEART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AN INSOLENT AND DISRESPECTFUL HEART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461140"/>
              </p:ext>
            </p:extLst>
          </p:nvPr>
        </p:nvGraphicFramePr>
        <p:xfrm>
          <a:off x="5303912" y="1825623"/>
          <a:ext cx="6624736" cy="3569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2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Reprobate Heart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Angry Heart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Insolent Heart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Romans 1 28-32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Ecclesiastes 7:9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Exodus 5:2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disdain for God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Foolish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Disrespects Authority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 out to Satan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Disdainful and Unbending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Ephesians 4:31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674018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9005051"/>
                  </a:ext>
                </a:extLst>
              </a:tr>
            </a:tbl>
          </a:graphicData>
        </a:graphic>
      </p:graphicFrame>
      <p:pic>
        <p:nvPicPr>
          <p:cNvPr id="3074" name="Picture 2" descr="Ministering to a Hard Heart Prayer -Take Back Your Temple 1">
            <a:extLst>
              <a:ext uri="{FF2B5EF4-FFF2-40B4-BE49-F238E27FC236}">
                <a16:creationId xmlns:a16="http://schemas.microsoft.com/office/drawing/2014/main" id="{555550A9-D795-7501-3A10-E5A8B1CC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97" y="5445224"/>
            <a:ext cx="187220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1F30F2-26B6-8CD6-692D-066A8E36C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432" y="5542783"/>
            <a:ext cx="1728192" cy="1414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658A5-A9EF-BE18-E51B-D71249712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5473755"/>
            <a:ext cx="1512168" cy="14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4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332656"/>
            <a:ext cx="7772400" cy="2160240"/>
          </a:xfrm>
        </p:spPr>
        <p:txBody>
          <a:bodyPr>
            <a:normAutofit/>
          </a:bodyPr>
          <a:lstStyle/>
          <a:p>
            <a:r>
              <a:rPr lang="en-US" dirty="0"/>
              <a:t>THE IMPORTANCE OF REPENTANCE AS INTERCESSORS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OUR ROLE IN THE COURTS OF HEAVEN</a:t>
            </a:r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368" y="3645024"/>
            <a:ext cx="3638911" cy="2650803"/>
          </a:xfr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for the accuser of our brethren is cast down, which accused them before our God day and night</a:t>
            </a:r>
            <a:r>
              <a:rPr lang="en-US" dirty="0"/>
              <a:t>.                  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Rev 12:10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1" y="6155"/>
            <a:ext cx="12127917" cy="1826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780928"/>
            <a:ext cx="4441372" cy="3448595"/>
          </a:xfrm>
          <a:prstGeom prst="rect">
            <a:avLst/>
          </a:prstGeom>
          <a:ln w="228600" cap="sq" cmpd="thickThin">
            <a:solidFill>
              <a:srgbClr val="00B09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52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0"/>
            <a:ext cx="10585176" cy="1853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3561806" y="2821577"/>
            <a:ext cx="4023360" cy="1149532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44686" y="3122024"/>
            <a:ext cx="3631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REPENTANCE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70367" y="4349931"/>
            <a:ext cx="4232365" cy="114953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3246" y="4611190"/>
            <a:ext cx="393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HUMILITY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61806" y="5812972"/>
            <a:ext cx="4206240" cy="927463"/>
          </a:xfrm>
          <a:prstGeom prst="roundRect">
            <a:avLst/>
          </a:prstGeom>
          <a:noFill/>
          <a:ln w="38100">
            <a:solidFill>
              <a:srgbClr val="4ED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44686" y="6050856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SURRENDER</a:t>
            </a:r>
          </a:p>
        </p:txBody>
      </p:sp>
    </p:spTree>
    <p:extLst>
      <p:ext uri="{BB962C8B-B14F-4D97-AF65-F5344CB8AC3E}">
        <p14:creationId xmlns:p14="http://schemas.microsoft.com/office/powerpoint/2010/main" val="210784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REPENT , WE SET IN PLACE THE VOICE OF THE BLOOD OF JESUS</a:t>
            </a:r>
          </a:p>
          <a:p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AGREE WITH WHAT IS SAID ABOUT THE BLOOD- WASHES AWAY SIN, INIQUITY AND TRANGRESSION</a:t>
            </a:r>
          </a:p>
          <a:p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REMOVE THE LEGAL RIGHT (OF SIN) FROM THE ARSENAL OF THE ENEMY.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8325" y="198840"/>
            <a:ext cx="85153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 YOUR CASE IN THE COURTS</a:t>
            </a:r>
            <a:b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10691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322</TotalTime>
  <Words>864</Words>
  <Application>Microsoft Office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Comic Sans MS</vt:lpstr>
      <vt:lpstr>Franklin Gothic Medium</vt:lpstr>
      <vt:lpstr>Medical Design 16x9</vt:lpstr>
      <vt:lpstr>THE UNCIRCUMCISED HEART</vt:lpstr>
      <vt:lpstr>THE UNCIRCUMCISED HEART</vt:lpstr>
      <vt:lpstr>EXAMPLES FROM THE WORD</vt:lpstr>
      <vt:lpstr>EXAMPLES FROM THE WORD</vt:lpstr>
      <vt:lpstr>EXAMPLES FROM THE WORD</vt:lpstr>
      <vt:lpstr>THE IMPORTANCE OF REPENTANCE AS INTERCESSORS</vt:lpstr>
      <vt:lpstr>PowerPoint Presentation</vt:lpstr>
      <vt:lpstr>PowerPoint Presentation</vt:lpstr>
      <vt:lpstr>PRESENTING YOUR CASE IN THE COURTS </vt:lpstr>
      <vt:lpstr>PowerPoint Presentation</vt:lpstr>
      <vt:lpstr>CLEANSING THE BLOOD LINE</vt:lpstr>
      <vt:lpstr>SECRETS TO CLEANSING THE BLOOD LINE</vt:lpstr>
      <vt:lpstr>SECRETS TO CLEANSING THE BLOOD LINE</vt:lpstr>
      <vt:lpstr>SECRETS TO CLEANSING THE BLOOD LINE</vt:lpstr>
      <vt:lpstr>SECRETS TO CLEANSING THE BLOOD LINE</vt:lpstr>
      <vt:lpstr>SECRETS TO CLEANSING THE BLOOD LINE</vt:lpstr>
      <vt:lpstr>SECRETS TO CLEANSING THE BLOOD LINE</vt:lpstr>
      <vt:lpstr>COLOSSIANS 2:12-15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UNCIRCUMCISED HEART</dc:title>
  <dc:creator>Deputy Principal</dc:creator>
  <cp:lastModifiedBy>Deputy Principal</cp:lastModifiedBy>
  <cp:revision>46</cp:revision>
  <dcterms:created xsi:type="dcterms:W3CDTF">2022-08-02T18:24:06Z</dcterms:created>
  <dcterms:modified xsi:type="dcterms:W3CDTF">2022-08-02T23:47:01Z</dcterms:modified>
</cp:coreProperties>
</file>